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</p:sldIdLst>
  <p:notesMasterIdLst>
    <p:notesMasterId r:id="rId132"/>
  </p:notesMaster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arget="slides/slide20.xml" Type="http://schemas.openxmlformats.org/officeDocument/2006/relationships/slide"/>  <Relationship Id="rId22" Target="slides/slide21.xml" Type="http://schemas.openxmlformats.org/officeDocument/2006/relationships/slide"/>  <Relationship Id="rId23" Target="slides/slide22.xml" Type="http://schemas.openxmlformats.org/officeDocument/2006/relationships/slide"/>  <Relationship Id="rId24" Target="slides/slide23.xml" Type="http://schemas.openxmlformats.org/officeDocument/2006/relationships/slide"/>  <Relationship Id="rId25" Target="slides/slide24.xml" Type="http://schemas.openxmlformats.org/officeDocument/2006/relationships/slide"/>  <Relationship Id="rId26" Target="slides/slide25.xml" Type="http://schemas.openxmlformats.org/officeDocument/2006/relationships/slide"/>  <Relationship Id="rId27" Target="slides/slide26.xml" Type="http://schemas.openxmlformats.org/officeDocument/2006/relationships/slide"/>  <Relationship Id="rId28" Target="slides/slide27.xml" Type="http://schemas.openxmlformats.org/officeDocument/2006/relationships/slide"/>  <Relationship Id="rId29" Target="slides/slide28.xml" Type="http://schemas.openxmlformats.org/officeDocument/2006/relationships/slide"/>  <Relationship Id="rId30" Target="slides/slide29.xml" Type="http://schemas.openxmlformats.org/officeDocument/2006/relationships/slide"/>  <Relationship Id="rId31" Target="slides/slide30.xml" Type="http://schemas.openxmlformats.org/officeDocument/2006/relationships/slide"/>  <Relationship Id="rId32" Target="slides/slide31.xml" Type="http://schemas.openxmlformats.org/officeDocument/2006/relationships/slide"/>  <Relationship Id="rId33" Target="slides/slide32.xml" Type="http://schemas.openxmlformats.org/officeDocument/2006/relationships/slide"/>  <Relationship Id="rId34" Target="slides/slide33.xml" Type="http://schemas.openxmlformats.org/officeDocument/2006/relationships/slide"/>  <Relationship Id="rId35" Target="slides/slide34.xml" Type="http://schemas.openxmlformats.org/officeDocument/2006/relationships/slide"/>  <Relationship Id="rId36" Target="slides/slide35.xml" Type="http://schemas.openxmlformats.org/officeDocument/2006/relationships/slide"/>  <Relationship Id="rId37" Target="slides/slide36.xml" Type="http://schemas.openxmlformats.org/officeDocument/2006/relationships/slide"/>  <Relationship Id="rId38" Target="slides/slide37.xml" Type="http://schemas.openxmlformats.org/officeDocument/2006/relationships/slide"/>  <Relationship Id="rId39" Target="slides/slide38.xml" Type="http://schemas.openxmlformats.org/officeDocument/2006/relationships/slide"/>  <Relationship Id="rId40" Target="slides/slide39.xml" Type="http://schemas.openxmlformats.org/officeDocument/2006/relationships/slide"/>  <Relationship Id="rId41" Target="slides/slide40.xml" Type="http://schemas.openxmlformats.org/officeDocument/2006/relationships/slide"/>  <Relationship Id="rId42" Target="slides/slide41.xml" Type="http://schemas.openxmlformats.org/officeDocument/2006/relationships/slide"/>  <Relationship Id="rId43" Target="slides/slide42.xml" Type="http://schemas.openxmlformats.org/officeDocument/2006/relationships/slide"/>  <Relationship Id="rId44" Target="slides/slide43.xml" Type="http://schemas.openxmlformats.org/officeDocument/2006/relationships/slide"/>  <Relationship Id="rId45" Target="slides/slide44.xml" Type="http://schemas.openxmlformats.org/officeDocument/2006/relationships/slide"/>  <Relationship Id="rId46" Target="slides/slide45.xml" Type="http://schemas.openxmlformats.org/officeDocument/2006/relationships/slide"/>  <Relationship Id="rId47" Target="slides/slide46.xml" Type="http://schemas.openxmlformats.org/officeDocument/2006/relationships/slide"/>  <Relationship Id="rId48" Target="slides/slide47.xml" Type="http://schemas.openxmlformats.org/officeDocument/2006/relationships/slide"/>  <Relationship Id="rId49" Target="slides/slide48.xml" Type="http://schemas.openxmlformats.org/officeDocument/2006/relationships/slide"/>  <Relationship Id="rId50" Target="slides/slide49.xml" Type="http://schemas.openxmlformats.org/officeDocument/2006/relationships/slide"/>  <Relationship Id="rId51" Target="slides/slide50.xml" Type="http://schemas.openxmlformats.org/officeDocument/2006/relationships/slide"/>  <Relationship Id="rId52" Target="slides/slide51.xml" Type="http://schemas.openxmlformats.org/officeDocument/2006/relationships/slide"/>  <Relationship Id="rId53" Target="slides/slide52.xml" Type="http://schemas.openxmlformats.org/officeDocument/2006/relationships/slide"/>  <Relationship Id="rId54" Target="slides/slide53.xml" Type="http://schemas.openxmlformats.org/officeDocument/2006/relationships/slide"/>  <Relationship Id="rId55" Target="slides/slide54.xml" Type="http://schemas.openxmlformats.org/officeDocument/2006/relationships/slide"/>  <Relationship Id="rId56" Target="slides/slide55.xml" Type="http://schemas.openxmlformats.org/officeDocument/2006/relationships/slide"/>  <Relationship Id="rId57" Target="slides/slide56.xml" Type="http://schemas.openxmlformats.org/officeDocument/2006/relationships/slide"/>  <Relationship Id="rId58" Target="slides/slide57.xml" Type="http://schemas.openxmlformats.org/officeDocument/2006/relationships/slide"/>  <Relationship Id="rId59" Target="slides/slide58.xml" Type="http://schemas.openxmlformats.org/officeDocument/2006/relationships/slide"/>  <Relationship Id="rId60" Target="slides/slide59.xml" Type="http://schemas.openxmlformats.org/officeDocument/2006/relationships/slide"/>  <Relationship Id="rId61" Target="slides/slide60.xml" Type="http://schemas.openxmlformats.org/officeDocument/2006/relationships/slide"/>  <Relationship Id="rId62" Target="slides/slide61.xml" Type="http://schemas.openxmlformats.org/officeDocument/2006/relationships/slide"/>  <Relationship Id="rId63" Target="slides/slide62.xml" Type="http://schemas.openxmlformats.org/officeDocument/2006/relationships/slide"/>  <Relationship Id="rId64" Target="slides/slide63.xml" Type="http://schemas.openxmlformats.org/officeDocument/2006/relationships/slide"/>  <Relationship Id="rId65" Target="slides/slide64.xml" Type="http://schemas.openxmlformats.org/officeDocument/2006/relationships/slide"/>  <Relationship Id="rId66" Target="slides/slide65.xml" Type="http://schemas.openxmlformats.org/officeDocument/2006/relationships/slide"/>  <Relationship Id="rId67" Target="slides/slide66.xml" Type="http://schemas.openxmlformats.org/officeDocument/2006/relationships/slide"/>  <Relationship Id="rId68" Target="slides/slide67.xml" Type="http://schemas.openxmlformats.org/officeDocument/2006/relationships/slide"/>  <Relationship Id="rId69" Target="slides/slide68.xml" Type="http://schemas.openxmlformats.org/officeDocument/2006/relationships/slide"/>  <Relationship Id="rId70" Target="slides/slide69.xml" Type="http://schemas.openxmlformats.org/officeDocument/2006/relationships/slide"/>  <Relationship Id="rId71" Target="slides/slide70.xml" Type="http://schemas.openxmlformats.org/officeDocument/2006/relationships/slide"/>  <Relationship Id="rId72" Target="slides/slide71.xml" Type="http://schemas.openxmlformats.org/officeDocument/2006/relationships/slide"/>  <Relationship Id="rId73" Target="slides/slide72.xml" Type="http://schemas.openxmlformats.org/officeDocument/2006/relationships/slide"/>  <Relationship Id="rId74" Target="slides/slide73.xml" Type="http://schemas.openxmlformats.org/officeDocument/2006/relationships/slide"/>  <Relationship Id="rId75" Target="slides/slide74.xml" Type="http://schemas.openxmlformats.org/officeDocument/2006/relationships/slide"/>  <Relationship Id="rId76" Target="slides/slide75.xml" Type="http://schemas.openxmlformats.org/officeDocument/2006/relationships/slide"/>  <Relationship Id="rId77" Target="slides/slide76.xml" Type="http://schemas.openxmlformats.org/officeDocument/2006/relationships/slide"/>  <Relationship Id="rId78" Target="slides/slide77.xml" Type="http://schemas.openxmlformats.org/officeDocument/2006/relationships/slide"/>  <Relationship Id="rId79" Target="slides/slide78.xml" Type="http://schemas.openxmlformats.org/officeDocument/2006/relationships/slide"/>  <Relationship Id="rId80" Target="slides/slide79.xml" Type="http://schemas.openxmlformats.org/officeDocument/2006/relationships/slide"/>  <Relationship Id="rId81" Target="slides/slide80.xml" Type="http://schemas.openxmlformats.org/officeDocument/2006/relationships/slide"/>  <Relationship Id="rId82" Target="slides/slide81.xml" Type="http://schemas.openxmlformats.org/officeDocument/2006/relationships/slide"/>  <Relationship Id="rId83" Target="slides/slide82.xml" Type="http://schemas.openxmlformats.org/officeDocument/2006/relationships/slide"/>  <Relationship Id="rId84" Target="slides/slide83.xml" Type="http://schemas.openxmlformats.org/officeDocument/2006/relationships/slide"/>  <Relationship Id="rId85" Target="slides/slide84.xml" Type="http://schemas.openxmlformats.org/officeDocument/2006/relationships/slide"/>  <Relationship Id="rId86" Target="slides/slide85.xml" Type="http://schemas.openxmlformats.org/officeDocument/2006/relationships/slide"/>  <Relationship Id="rId87" Target="slides/slide86.xml" Type="http://schemas.openxmlformats.org/officeDocument/2006/relationships/slide"/>  <Relationship Id="rId88" Target="slides/slide87.xml" Type="http://schemas.openxmlformats.org/officeDocument/2006/relationships/slide"/>  <Relationship Id="rId89" Target="slides/slide88.xml" Type="http://schemas.openxmlformats.org/officeDocument/2006/relationships/slide"/>  <Relationship Id="rId90" Target="slides/slide89.xml" Type="http://schemas.openxmlformats.org/officeDocument/2006/relationships/slide"/>  <Relationship Id="rId91" Target="slides/slide90.xml" Type="http://schemas.openxmlformats.org/officeDocument/2006/relationships/slide"/>  <Relationship Id="rId92" Target="slides/slide91.xml" Type="http://schemas.openxmlformats.org/officeDocument/2006/relationships/slide"/>  <Relationship Id="rId93" Target="slides/slide92.xml" Type="http://schemas.openxmlformats.org/officeDocument/2006/relationships/slide"/>  <Relationship Id="rId94" Target="slides/slide93.xml" Type="http://schemas.openxmlformats.org/officeDocument/2006/relationships/slide"/>  <Relationship Id="rId95" Target="slides/slide94.xml" Type="http://schemas.openxmlformats.org/officeDocument/2006/relationships/slide"/>  <Relationship Id="rId96" Target="slides/slide95.xml" Type="http://schemas.openxmlformats.org/officeDocument/2006/relationships/slide"/>  <Relationship Id="rId97" Target="slides/slide96.xml" Type="http://schemas.openxmlformats.org/officeDocument/2006/relationships/slide"/>  <Relationship Id="rId98" Target="slides/slide97.xml" Type="http://schemas.openxmlformats.org/officeDocument/2006/relationships/slide"/>  <Relationship Id="rId99" Target="slides/slide98.xml" Type="http://schemas.openxmlformats.org/officeDocument/2006/relationships/slide"/>  <Relationship Id="rId100" Target="slides/slide99.xml" Type="http://schemas.openxmlformats.org/officeDocument/2006/relationships/slide"/>  <Relationship Id="rId101" Target="slides/slide100.xml" Type="http://schemas.openxmlformats.org/officeDocument/2006/relationships/slide"/>  <Relationship Id="rId102" Target="slides/slide101.xml" Type="http://schemas.openxmlformats.org/officeDocument/2006/relationships/slide"/>  <Relationship Id="rId103" Target="slides/slide102.xml" Type="http://schemas.openxmlformats.org/officeDocument/2006/relationships/slide"/>  <Relationship Id="rId104" Target="slides/slide103.xml" Type="http://schemas.openxmlformats.org/officeDocument/2006/relationships/slide"/>  <Relationship Id="rId105" Target="slides/slide104.xml" Type="http://schemas.openxmlformats.org/officeDocument/2006/relationships/slide"/>  <Relationship Id="rId106" Target="slides/slide105.xml" Type="http://schemas.openxmlformats.org/officeDocument/2006/relationships/slide"/>  <Relationship Id="rId107" Target="slides/slide106.xml" Type="http://schemas.openxmlformats.org/officeDocument/2006/relationships/slide"/>  <Relationship Id="rId108" Target="slides/slide107.xml" Type="http://schemas.openxmlformats.org/officeDocument/2006/relationships/slide"/>  <Relationship Id="rId109" Target="slides/slide108.xml" Type="http://schemas.openxmlformats.org/officeDocument/2006/relationships/slide"/>  <Relationship Id="rId110" Target="slides/slide109.xml" Type="http://schemas.openxmlformats.org/officeDocument/2006/relationships/slide"/>  <Relationship Id="rId111" Target="slides/slide110.xml" Type="http://schemas.openxmlformats.org/officeDocument/2006/relationships/slide"/>  <Relationship Id="rId112" Target="slides/slide111.xml" Type="http://schemas.openxmlformats.org/officeDocument/2006/relationships/slide"/>  <Relationship Id="rId113" Target="slides/slide112.xml" Type="http://schemas.openxmlformats.org/officeDocument/2006/relationships/slide"/>  <Relationship Id="rId114" Target="slides/slide113.xml" Type="http://schemas.openxmlformats.org/officeDocument/2006/relationships/slide"/>  <Relationship Id="rId115" Target="slides/slide114.xml" Type="http://schemas.openxmlformats.org/officeDocument/2006/relationships/slide"/>  <Relationship Id="rId116" Target="slides/slide115.xml" Type="http://schemas.openxmlformats.org/officeDocument/2006/relationships/slide"/>  <Relationship Id="rId117" Target="slides/slide116.xml" Type="http://schemas.openxmlformats.org/officeDocument/2006/relationships/slide"/>  <Relationship Id="rId118" Target="slides/slide117.xml" Type="http://schemas.openxmlformats.org/officeDocument/2006/relationships/slide"/>  <Relationship Id="rId119" Target="slides/slide118.xml" Type="http://schemas.openxmlformats.org/officeDocument/2006/relationships/slide"/>  <Relationship Id="rId120" Target="slides/slide119.xml" Type="http://schemas.openxmlformats.org/officeDocument/2006/relationships/slide"/>  <Relationship Id="rId121" Target="slides/slide120.xml" Type="http://schemas.openxmlformats.org/officeDocument/2006/relationships/slide"/>  <Relationship Id="rId122" Target="slides/slide121.xml" Type="http://schemas.openxmlformats.org/officeDocument/2006/relationships/slide"/>  <Relationship Id="rId123" Target="slides/slide122.xml" Type="http://schemas.openxmlformats.org/officeDocument/2006/relationships/slide"/>  <Relationship Id="rId124" Target="slides/slide123.xml" Type="http://schemas.openxmlformats.org/officeDocument/2006/relationships/slide"/>  <Relationship Id="rId125" Target="slides/slide124.xml" Type="http://schemas.openxmlformats.org/officeDocument/2006/relationships/slide"/>  <Relationship Id="rId126" Target="slides/slide125.xml" Type="http://schemas.openxmlformats.org/officeDocument/2006/relationships/slide"/>  <Relationship Id="rId127" Target="slides/slide126.xml" Type="http://schemas.openxmlformats.org/officeDocument/2006/relationships/slide"/>  <Relationship Id="rId128" Type="http://schemas.openxmlformats.org/officeDocument/2006/relationships/presProps" Target="presProps.xml"/>  <Relationship Id="rId129" Type="http://schemas.openxmlformats.org/officeDocument/2006/relationships/viewProps" Target="viewProps.xml"/>  <Relationship Id="rId130" Type="http://schemas.openxmlformats.org/officeDocument/2006/relationships/theme" Target="theme/theme1.xml"/>  <Relationship Id="rId131" Type="http://schemas.openxmlformats.org/officeDocument/2006/relationships/tableStyles" Target="tableStyles.xml"/>  <Relationship Id="rId132" Type="http://schemas.openxmlformats.org/officeDocument/2006/relationships/notesMaster" Target="notesMasters/notesMaster1.xml"/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arget="../media/image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.xml" Type="http://schemas.openxmlformats.org/officeDocument/2006/relationships/notesSlide"/></Relationships>
</file>

<file path=ppt/slides/_rels/slide10.xml.rels><?xml version="1.0" encoding="UTF-8" standalone="yes"?>
<Relationships xmlns="http://schemas.openxmlformats.org/package/2006/relationships"><Relationship Id="rId1" Target="../media/image1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.xml" Type="http://schemas.openxmlformats.org/officeDocument/2006/relationships/notesSlide"/></Relationships>
</file>

<file path=ppt/slides/_rels/slide100.xml.rels><?xml version="1.0" encoding="UTF-8" standalone="yes"?>
<Relationships xmlns="http://schemas.openxmlformats.org/package/2006/relationships"><Relationship Id="rId1" Target="../media/image10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0.xml" Type="http://schemas.openxmlformats.org/officeDocument/2006/relationships/notesSlide"/></Relationships>
</file>

<file path=ppt/slides/_rels/slide101.xml.rels><?xml version="1.0" encoding="UTF-8" standalone="yes"?>
<Relationships xmlns="http://schemas.openxmlformats.org/package/2006/relationships"><Relationship Id="rId1" Target="../media/image10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1.xml" Type="http://schemas.openxmlformats.org/officeDocument/2006/relationships/notesSlide"/></Relationships>
</file>

<file path=ppt/slides/_rels/slide102.xml.rels><?xml version="1.0" encoding="UTF-8" standalone="yes"?>
<Relationships xmlns="http://schemas.openxmlformats.org/package/2006/relationships"><Relationship Id="rId1" Target="../media/image10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2.xml" Type="http://schemas.openxmlformats.org/officeDocument/2006/relationships/notesSlide"/></Relationships>
</file>

<file path=ppt/slides/_rels/slide103.xml.rels><?xml version="1.0" encoding="UTF-8" standalone="yes"?>
<Relationships xmlns="http://schemas.openxmlformats.org/package/2006/relationships"><Relationship Id="rId1" Target="../media/image10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3.xml" Type="http://schemas.openxmlformats.org/officeDocument/2006/relationships/notesSlide"/></Relationships>
</file>

<file path=ppt/slides/_rels/slide104.xml.rels><?xml version="1.0" encoding="UTF-8" standalone="yes"?>
<Relationships xmlns="http://schemas.openxmlformats.org/package/2006/relationships"><Relationship Id="rId1" Target="../media/image10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4.xml" Type="http://schemas.openxmlformats.org/officeDocument/2006/relationships/notesSlide"/></Relationships>
</file>

<file path=ppt/slides/_rels/slide105.xml.rels><?xml version="1.0" encoding="UTF-8" standalone="yes"?>
<Relationships xmlns="http://schemas.openxmlformats.org/package/2006/relationships"><Relationship Id="rId1" Target="../media/image10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5.xml" Type="http://schemas.openxmlformats.org/officeDocument/2006/relationships/notesSlide"/></Relationships>
</file>

<file path=ppt/slides/_rels/slide106.xml.rels><?xml version="1.0" encoding="UTF-8" standalone="yes"?>
<Relationships xmlns="http://schemas.openxmlformats.org/package/2006/relationships"><Relationship Id="rId1" Target="../media/image10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6.xml" Type="http://schemas.openxmlformats.org/officeDocument/2006/relationships/notesSlide"/></Relationships>
</file>

<file path=ppt/slides/_rels/slide107.xml.rels><?xml version="1.0" encoding="UTF-8" standalone="yes"?>
<Relationships xmlns="http://schemas.openxmlformats.org/package/2006/relationships"><Relationship Id="rId1" Target="../media/image10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7.xml" Type="http://schemas.openxmlformats.org/officeDocument/2006/relationships/notesSlide"/></Relationships>
</file>

<file path=ppt/slides/_rels/slide108.xml.rels><?xml version="1.0" encoding="UTF-8" standalone="yes"?>
<Relationships xmlns="http://schemas.openxmlformats.org/package/2006/relationships"><Relationship Id="rId1" Target="../media/image10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8.xml" Type="http://schemas.openxmlformats.org/officeDocument/2006/relationships/notesSlide"/></Relationships>
</file>

<file path=ppt/slides/_rels/slide109.xml.rels><?xml version="1.0" encoding="UTF-8" standalone="yes"?>
<Relationships xmlns="http://schemas.openxmlformats.org/package/2006/relationships"><Relationship Id="rId1" Target="../media/image10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9.xml" Type="http://schemas.openxmlformats.org/officeDocument/2006/relationships/notesSlide"/></Relationships>
</file>

<file path=ppt/slides/_rels/slide11.xml.rels><?xml version="1.0" encoding="UTF-8" standalone="yes"?>
<Relationships xmlns="http://schemas.openxmlformats.org/package/2006/relationships"><Relationship Id="rId1" Target="../media/image1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.xml" Type="http://schemas.openxmlformats.org/officeDocument/2006/relationships/notesSlide"/></Relationships>
</file>

<file path=ppt/slides/_rels/slide110.xml.rels><?xml version="1.0" encoding="UTF-8" standalone="yes"?>
<Relationships xmlns="http://schemas.openxmlformats.org/package/2006/relationships"><Relationship Id="rId1" Target="../media/image11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0.xml" Type="http://schemas.openxmlformats.org/officeDocument/2006/relationships/notesSlide"/></Relationships>
</file>

<file path=ppt/slides/_rels/slide111.xml.rels><?xml version="1.0" encoding="UTF-8" standalone="yes"?>
<Relationships xmlns="http://schemas.openxmlformats.org/package/2006/relationships"><Relationship Id="rId1" Target="../media/image11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1.xml" Type="http://schemas.openxmlformats.org/officeDocument/2006/relationships/notesSlide"/></Relationships>
</file>

<file path=ppt/slides/_rels/slide112.xml.rels><?xml version="1.0" encoding="UTF-8" standalone="yes"?>
<Relationships xmlns="http://schemas.openxmlformats.org/package/2006/relationships"><Relationship Id="rId1" Target="../media/image11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2.xml" Type="http://schemas.openxmlformats.org/officeDocument/2006/relationships/notesSlide"/></Relationships>
</file>

<file path=ppt/slides/_rels/slide113.xml.rels><?xml version="1.0" encoding="UTF-8" standalone="yes"?>
<Relationships xmlns="http://schemas.openxmlformats.org/package/2006/relationships"><Relationship Id="rId1" Target="../media/image11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3.xml" Type="http://schemas.openxmlformats.org/officeDocument/2006/relationships/notesSlide"/></Relationships>
</file>

<file path=ppt/slides/_rels/slide114.xml.rels><?xml version="1.0" encoding="UTF-8" standalone="yes"?>
<Relationships xmlns="http://schemas.openxmlformats.org/package/2006/relationships"><Relationship Id="rId1" Target="../media/image11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4.xml" Type="http://schemas.openxmlformats.org/officeDocument/2006/relationships/notesSlide"/></Relationships>
</file>

<file path=ppt/slides/_rels/slide115.xml.rels><?xml version="1.0" encoding="UTF-8" standalone="yes"?>
<Relationships xmlns="http://schemas.openxmlformats.org/package/2006/relationships"><Relationship Id="rId1" Target="../media/image11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5.xml" Type="http://schemas.openxmlformats.org/officeDocument/2006/relationships/notesSlide"/></Relationships>
</file>

<file path=ppt/slides/_rels/slide116.xml.rels><?xml version="1.0" encoding="UTF-8" standalone="yes"?>
<Relationships xmlns="http://schemas.openxmlformats.org/package/2006/relationships"><Relationship Id="rId1" Target="../media/image11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6.xml" Type="http://schemas.openxmlformats.org/officeDocument/2006/relationships/notesSlide"/></Relationships>
</file>

<file path=ppt/slides/_rels/slide117.xml.rels><?xml version="1.0" encoding="UTF-8" standalone="yes"?>
<Relationships xmlns="http://schemas.openxmlformats.org/package/2006/relationships"><Relationship Id="rId1" Target="../media/image11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7.xml" Type="http://schemas.openxmlformats.org/officeDocument/2006/relationships/notesSlide"/></Relationships>
</file>

<file path=ppt/slides/_rels/slide118.xml.rels><?xml version="1.0" encoding="UTF-8" standalone="yes"?>
<Relationships xmlns="http://schemas.openxmlformats.org/package/2006/relationships"><Relationship Id="rId1" Target="../media/image11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8.xml" Type="http://schemas.openxmlformats.org/officeDocument/2006/relationships/notesSlide"/></Relationships>
</file>

<file path=ppt/slides/_rels/slide119.xml.rels><?xml version="1.0" encoding="UTF-8" standalone="yes"?>
<Relationships xmlns="http://schemas.openxmlformats.org/package/2006/relationships"><Relationship Id="rId1" Target="../media/image11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9.xml" Type="http://schemas.openxmlformats.org/officeDocument/2006/relationships/notesSlide"/></Relationships>
</file>

<file path=ppt/slides/_rels/slide12.xml.rels><?xml version="1.0" encoding="UTF-8" standalone="yes"?>
<Relationships xmlns="http://schemas.openxmlformats.org/package/2006/relationships"><Relationship Id="rId1" Target="../media/image1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.xml" Type="http://schemas.openxmlformats.org/officeDocument/2006/relationships/notesSlide"/></Relationships>
</file>

<file path=ppt/slides/_rels/slide120.xml.rels><?xml version="1.0" encoding="UTF-8" standalone="yes"?>
<Relationships xmlns="http://schemas.openxmlformats.org/package/2006/relationships"><Relationship Id="rId1" Target="../media/image12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0.xml" Type="http://schemas.openxmlformats.org/officeDocument/2006/relationships/notesSlide"/></Relationships>
</file>

<file path=ppt/slides/_rels/slide121.xml.rels><?xml version="1.0" encoding="UTF-8" standalone="yes"?>
<Relationships xmlns="http://schemas.openxmlformats.org/package/2006/relationships"><Relationship Id="rId1" Target="../media/image12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1.xml" Type="http://schemas.openxmlformats.org/officeDocument/2006/relationships/notesSlide"/></Relationships>
</file>

<file path=ppt/slides/_rels/slide122.xml.rels><?xml version="1.0" encoding="UTF-8" standalone="yes"?>
<Relationships xmlns="http://schemas.openxmlformats.org/package/2006/relationships"><Relationship Id="rId1" Target="../media/image12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2.xml" Type="http://schemas.openxmlformats.org/officeDocument/2006/relationships/notesSlide"/></Relationships>
</file>

<file path=ppt/slides/_rels/slide123.xml.rels><?xml version="1.0" encoding="UTF-8" standalone="yes"?>
<Relationships xmlns="http://schemas.openxmlformats.org/package/2006/relationships"><Relationship Id="rId1" Target="../media/image12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3.xml" Type="http://schemas.openxmlformats.org/officeDocument/2006/relationships/notesSlide"/></Relationships>
</file>

<file path=ppt/slides/_rels/slide124.xml.rels><?xml version="1.0" encoding="UTF-8" standalone="yes"?>
<Relationships xmlns="http://schemas.openxmlformats.org/package/2006/relationships"><Relationship Id="rId1" Target="../media/image12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4.xml" Type="http://schemas.openxmlformats.org/officeDocument/2006/relationships/notesSlide"/></Relationships>
</file>

<file path=ppt/slides/_rels/slide125.xml.rels><?xml version="1.0" encoding="UTF-8" standalone="yes"?>
<Relationships xmlns="http://schemas.openxmlformats.org/package/2006/relationships"><Relationship Id="rId1" Target="../media/image12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5.xml" Type="http://schemas.openxmlformats.org/officeDocument/2006/relationships/notesSlide"/></Relationships>
</file>

<file path=ppt/slides/_rels/slide126.xml.rels><?xml version="1.0" encoding="UTF-8" standalone="yes"?>
<Relationships xmlns="http://schemas.openxmlformats.org/package/2006/relationships"><Relationship Id="rId1" Target="../media/image12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6.xml" Type="http://schemas.openxmlformats.org/officeDocument/2006/relationships/notesSlide"/></Relationships>
</file>

<file path=ppt/slides/_rels/slide13.xml.rels><?xml version="1.0" encoding="UTF-8" standalone="yes"?>
<Relationships xmlns="http://schemas.openxmlformats.org/package/2006/relationships"><Relationship Id="rId1" Target="../media/image1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
<Relationships xmlns="http://schemas.openxmlformats.org/package/2006/relationships"><Relationship Id="rId1" Target="../media/image1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4.xml" Type="http://schemas.openxmlformats.org/officeDocument/2006/relationships/notesSlide"/></Relationships>
</file>

<file path=ppt/slides/_rels/slide15.xml.rels><?xml version="1.0" encoding="UTF-8" standalone="yes"?>
<Relationships xmlns="http://schemas.openxmlformats.org/package/2006/relationships"><Relationship Id="rId1" Target="../media/image1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
<Relationships xmlns="http://schemas.openxmlformats.org/package/2006/relationships"><Relationship Id="rId1" Target="../media/image1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6.xml" Type="http://schemas.openxmlformats.org/officeDocument/2006/relationships/notesSlide"/></Relationships>
</file>

<file path=ppt/slides/_rels/slide17.xml.rels><?xml version="1.0" encoding="UTF-8" standalone="yes"?>
<Relationships xmlns="http://schemas.openxmlformats.org/package/2006/relationships"><Relationship Id="rId1" Target="../media/image1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7.xml" Type="http://schemas.openxmlformats.org/officeDocument/2006/relationships/notesSlide"/></Relationships>
</file>

<file path=ppt/slides/_rels/slide18.xml.rels><?xml version="1.0" encoding="UTF-8" standalone="yes"?>
<Relationships xmlns="http://schemas.openxmlformats.org/package/2006/relationships"><Relationship Id="rId1" Target="../media/image1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8.xml" Type="http://schemas.openxmlformats.org/officeDocument/2006/relationships/notesSlide"/></Relationships>
</file>

<file path=ppt/slides/_rels/slide19.xml.rels><?xml version="1.0" encoding="UTF-8" standalone="yes"?>
<Relationships xmlns="http://schemas.openxmlformats.org/package/2006/relationships"><Relationship Id="rId1" Target="../media/image1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9.xml" Type="http://schemas.openxmlformats.org/officeDocument/2006/relationships/notesSlide"/></Relationships>
</file>

<file path=ppt/slides/_rels/slide2.xml.rels><?xml version="1.0" encoding="UTF-8" standalone="yes"?>
<Relationships xmlns="http://schemas.openxmlformats.org/package/2006/relationships"><Relationship Id="rId1" Target="../media/image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.xml" Type="http://schemas.openxmlformats.org/officeDocument/2006/relationships/notesSlide"/></Relationships>
</file>

<file path=ppt/slides/_rels/slide20.xml.rels><?xml version="1.0" encoding="UTF-8" standalone="yes"?>
<Relationships xmlns="http://schemas.openxmlformats.org/package/2006/relationships"><Relationship Id="rId1" Target="../media/image2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0.xml" Type="http://schemas.openxmlformats.org/officeDocument/2006/relationships/notesSlide"/></Relationships>
</file>

<file path=ppt/slides/_rels/slide21.xml.rels><?xml version="1.0" encoding="UTF-8" standalone="yes"?>
<Relationships xmlns="http://schemas.openxmlformats.org/package/2006/relationships"><Relationship Id="rId1" Target="../media/image2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1.xml" Type="http://schemas.openxmlformats.org/officeDocument/2006/relationships/notesSlide"/></Relationships>
</file>

<file path=ppt/slides/_rels/slide22.xml.rels><?xml version="1.0" encoding="UTF-8" standalone="yes"?>
<Relationships xmlns="http://schemas.openxmlformats.org/package/2006/relationships"><Relationship Id="rId1" Target="../media/image2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2.xml" Type="http://schemas.openxmlformats.org/officeDocument/2006/relationships/notesSlide"/></Relationships>
</file>

<file path=ppt/slides/_rels/slide23.xml.rels><?xml version="1.0" encoding="UTF-8" standalone="yes"?>
<Relationships xmlns="http://schemas.openxmlformats.org/package/2006/relationships"><Relationship Id="rId1" Target="../media/image2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3.xml" Type="http://schemas.openxmlformats.org/officeDocument/2006/relationships/notesSlide"/></Relationships>
</file>

<file path=ppt/slides/_rels/slide24.xml.rels><?xml version="1.0" encoding="UTF-8" standalone="yes"?>
<Relationships xmlns="http://schemas.openxmlformats.org/package/2006/relationships"><Relationship Id="rId1" Target="../media/image2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4.xml" Type="http://schemas.openxmlformats.org/officeDocument/2006/relationships/notesSlide"/></Relationships>
</file>

<file path=ppt/slides/_rels/slide25.xml.rels><?xml version="1.0" encoding="UTF-8" standalone="yes"?>
<Relationships xmlns="http://schemas.openxmlformats.org/package/2006/relationships"><Relationship Id="rId1" Target="../media/image2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5.xml" Type="http://schemas.openxmlformats.org/officeDocument/2006/relationships/notesSlide"/></Relationships>
</file>

<file path=ppt/slides/_rels/slide26.xml.rels><?xml version="1.0" encoding="UTF-8" standalone="yes"?>
<Relationships xmlns="http://schemas.openxmlformats.org/package/2006/relationships"><Relationship Id="rId1" Target="../media/image2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6.xml" Type="http://schemas.openxmlformats.org/officeDocument/2006/relationships/notesSlide"/></Relationships>
</file>

<file path=ppt/slides/_rels/slide27.xml.rels><?xml version="1.0" encoding="UTF-8" standalone="yes"?>
<Relationships xmlns="http://schemas.openxmlformats.org/package/2006/relationships"><Relationship Id="rId1" Target="../media/image2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7.xml" Type="http://schemas.openxmlformats.org/officeDocument/2006/relationships/notesSlide"/></Relationships>
</file>

<file path=ppt/slides/_rels/slide28.xml.rels><?xml version="1.0" encoding="UTF-8" standalone="yes"?>
<Relationships xmlns="http://schemas.openxmlformats.org/package/2006/relationships"><Relationship Id="rId1" Target="../media/image2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8.xml" Type="http://schemas.openxmlformats.org/officeDocument/2006/relationships/notesSlide"/></Relationships>
</file>

<file path=ppt/slides/_rels/slide29.xml.rels><?xml version="1.0" encoding="UTF-8" standalone="yes"?>
<Relationships xmlns="http://schemas.openxmlformats.org/package/2006/relationships"><Relationship Id="rId1" Target="../media/image2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9.xml" Type="http://schemas.openxmlformats.org/officeDocument/2006/relationships/notesSlide"/></Relationships>
</file>

<file path=ppt/slides/_rels/slide3.xml.rels><?xml version="1.0" encoding="UTF-8" standalone="yes"?>
<Relationships xmlns="http://schemas.openxmlformats.org/package/2006/relationships"><Relationship Id="rId1" Target="../media/image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.xml" Type="http://schemas.openxmlformats.org/officeDocument/2006/relationships/notesSlide"/></Relationships>
</file>

<file path=ppt/slides/_rels/slide30.xml.rels><?xml version="1.0" encoding="UTF-8" standalone="yes"?>
<Relationships xmlns="http://schemas.openxmlformats.org/package/2006/relationships"><Relationship Id="rId1" Target="../media/image3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0.xml" Type="http://schemas.openxmlformats.org/officeDocument/2006/relationships/notesSlide"/></Relationships>
</file>

<file path=ppt/slides/_rels/slide31.xml.rels><?xml version="1.0" encoding="UTF-8" standalone="yes"?>
<Relationships xmlns="http://schemas.openxmlformats.org/package/2006/relationships"><Relationship Id="rId1" Target="../media/image3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1.xml" Type="http://schemas.openxmlformats.org/officeDocument/2006/relationships/notesSlide"/></Relationships>
</file>

<file path=ppt/slides/_rels/slide32.xml.rels><?xml version="1.0" encoding="UTF-8" standalone="yes"?>
<Relationships xmlns="http://schemas.openxmlformats.org/package/2006/relationships"><Relationship Id="rId1" Target="../media/image3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2.xml" Type="http://schemas.openxmlformats.org/officeDocument/2006/relationships/notesSlide"/></Relationships>
</file>

<file path=ppt/slides/_rels/slide33.xml.rels><?xml version="1.0" encoding="UTF-8" standalone="yes"?>
<Relationships xmlns="http://schemas.openxmlformats.org/package/2006/relationships"><Relationship Id="rId1" Target="../media/image3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3.xml" Type="http://schemas.openxmlformats.org/officeDocument/2006/relationships/notesSlide"/></Relationships>
</file>

<file path=ppt/slides/_rels/slide34.xml.rels><?xml version="1.0" encoding="UTF-8" standalone="yes"?>
<Relationships xmlns="http://schemas.openxmlformats.org/package/2006/relationships"><Relationship Id="rId1" Target="../media/image3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4.xml" Type="http://schemas.openxmlformats.org/officeDocument/2006/relationships/notesSlide"/></Relationships>
</file>

<file path=ppt/slides/_rels/slide35.xml.rels><?xml version="1.0" encoding="UTF-8" standalone="yes"?>
<Relationships xmlns="http://schemas.openxmlformats.org/package/2006/relationships"><Relationship Id="rId1" Target="../media/image3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5.xml" Type="http://schemas.openxmlformats.org/officeDocument/2006/relationships/notesSlide"/></Relationships>
</file>

<file path=ppt/slides/_rels/slide36.xml.rels><?xml version="1.0" encoding="UTF-8" standalone="yes"?>
<Relationships xmlns="http://schemas.openxmlformats.org/package/2006/relationships"><Relationship Id="rId1" Target="../media/image3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6.xml" Type="http://schemas.openxmlformats.org/officeDocument/2006/relationships/notesSlide"/></Relationships>
</file>

<file path=ppt/slides/_rels/slide37.xml.rels><?xml version="1.0" encoding="UTF-8" standalone="yes"?>
<Relationships xmlns="http://schemas.openxmlformats.org/package/2006/relationships"><Relationship Id="rId1" Target="../media/image3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7.xml" Type="http://schemas.openxmlformats.org/officeDocument/2006/relationships/notesSlide"/></Relationships>
</file>

<file path=ppt/slides/_rels/slide38.xml.rels><?xml version="1.0" encoding="UTF-8" standalone="yes"?>
<Relationships xmlns="http://schemas.openxmlformats.org/package/2006/relationships"><Relationship Id="rId1" Target="../media/image3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8.xml" Type="http://schemas.openxmlformats.org/officeDocument/2006/relationships/notesSlide"/></Relationships>
</file>

<file path=ppt/slides/_rels/slide39.xml.rels><?xml version="1.0" encoding="UTF-8" standalone="yes"?>
<Relationships xmlns="http://schemas.openxmlformats.org/package/2006/relationships"><Relationship Id="rId1" Target="../media/image3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9.xml" Type="http://schemas.openxmlformats.org/officeDocument/2006/relationships/notesSlide"/></Relationships>
</file>

<file path=ppt/slides/_rels/slide4.xml.rels><?xml version="1.0" encoding="UTF-8" standalone="yes"?>
<Relationships xmlns="http://schemas.openxmlformats.org/package/2006/relationships"><Relationship Id="rId1" Target="../media/image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.xml" Type="http://schemas.openxmlformats.org/officeDocument/2006/relationships/notesSlide"/></Relationships>
</file>

<file path=ppt/slides/_rels/slide40.xml.rels><?xml version="1.0" encoding="UTF-8" standalone="yes"?>
<Relationships xmlns="http://schemas.openxmlformats.org/package/2006/relationships"><Relationship Id="rId1" Target="../media/image4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0.xml" Type="http://schemas.openxmlformats.org/officeDocument/2006/relationships/notesSlide"/></Relationships>
</file>

<file path=ppt/slides/_rels/slide41.xml.rels><?xml version="1.0" encoding="UTF-8" standalone="yes"?>
<Relationships xmlns="http://schemas.openxmlformats.org/package/2006/relationships"><Relationship Id="rId1" Target="../media/image4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1.xml" Type="http://schemas.openxmlformats.org/officeDocument/2006/relationships/notesSlide"/></Relationships>
</file>

<file path=ppt/slides/_rels/slide42.xml.rels><?xml version="1.0" encoding="UTF-8" standalone="yes"?>
<Relationships xmlns="http://schemas.openxmlformats.org/package/2006/relationships"><Relationship Id="rId1" Target="../media/image4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2.xml" Type="http://schemas.openxmlformats.org/officeDocument/2006/relationships/notesSlide"/></Relationships>
</file>

<file path=ppt/slides/_rels/slide43.xml.rels><?xml version="1.0" encoding="UTF-8" standalone="yes"?>
<Relationships xmlns="http://schemas.openxmlformats.org/package/2006/relationships"><Relationship Id="rId1" Target="../media/image4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3.xml" Type="http://schemas.openxmlformats.org/officeDocument/2006/relationships/notesSlide"/></Relationships>
</file>

<file path=ppt/slides/_rels/slide44.xml.rels><?xml version="1.0" encoding="UTF-8" standalone="yes"?>
<Relationships xmlns="http://schemas.openxmlformats.org/package/2006/relationships"><Relationship Id="rId1" Target="../media/image4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4.xml" Type="http://schemas.openxmlformats.org/officeDocument/2006/relationships/notesSlide"/></Relationships>
</file>

<file path=ppt/slides/_rels/slide45.xml.rels><?xml version="1.0" encoding="UTF-8" standalone="yes"?>
<Relationships xmlns="http://schemas.openxmlformats.org/package/2006/relationships"><Relationship Id="rId1" Target="../media/image4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5.xml" Type="http://schemas.openxmlformats.org/officeDocument/2006/relationships/notesSlide"/></Relationships>
</file>

<file path=ppt/slides/_rels/slide46.xml.rels><?xml version="1.0" encoding="UTF-8" standalone="yes"?>
<Relationships xmlns="http://schemas.openxmlformats.org/package/2006/relationships"><Relationship Id="rId1" Target="../media/image4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6.xml" Type="http://schemas.openxmlformats.org/officeDocument/2006/relationships/notesSlide"/></Relationships>
</file>

<file path=ppt/slides/_rels/slide47.xml.rels><?xml version="1.0" encoding="UTF-8" standalone="yes"?>
<Relationships xmlns="http://schemas.openxmlformats.org/package/2006/relationships"><Relationship Id="rId1" Target="../media/image4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7.xml" Type="http://schemas.openxmlformats.org/officeDocument/2006/relationships/notesSlide"/></Relationships>
</file>

<file path=ppt/slides/_rels/slide48.xml.rels><?xml version="1.0" encoding="UTF-8" standalone="yes"?>
<Relationships xmlns="http://schemas.openxmlformats.org/package/2006/relationships"><Relationship Id="rId1" Target="../media/image4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8.xml" Type="http://schemas.openxmlformats.org/officeDocument/2006/relationships/notesSlide"/></Relationships>
</file>

<file path=ppt/slides/_rels/slide49.xml.rels><?xml version="1.0" encoding="UTF-8" standalone="yes"?>
<Relationships xmlns="http://schemas.openxmlformats.org/package/2006/relationships"><Relationship Id="rId1" Target="../media/image4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9.xml" Type="http://schemas.openxmlformats.org/officeDocument/2006/relationships/notesSlide"/></Relationships>
</file>

<file path=ppt/slides/_rels/slide5.xml.rels><?xml version="1.0" encoding="UTF-8" standalone="yes"?>
<Relationships xmlns="http://schemas.openxmlformats.org/package/2006/relationships"><Relationship Id="rId1" Target="../media/image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.xml" Type="http://schemas.openxmlformats.org/officeDocument/2006/relationships/notesSlide"/></Relationships>
</file>

<file path=ppt/slides/_rels/slide50.xml.rels><?xml version="1.0" encoding="UTF-8" standalone="yes"?>
<Relationships xmlns="http://schemas.openxmlformats.org/package/2006/relationships"><Relationship Id="rId1" Target="../media/image5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0.xml" Type="http://schemas.openxmlformats.org/officeDocument/2006/relationships/notesSlide"/></Relationships>
</file>

<file path=ppt/slides/_rels/slide51.xml.rels><?xml version="1.0" encoding="UTF-8" standalone="yes"?>
<Relationships xmlns="http://schemas.openxmlformats.org/package/2006/relationships"><Relationship Id="rId1" Target="../media/image5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1.xml" Type="http://schemas.openxmlformats.org/officeDocument/2006/relationships/notesSlide"/></Relationships>
</file>

<file path=ppt/slides/_rels/slide52.xml.rels><?xml version="1.0" encoding="UTF-8" standalone="yes"?>
<Relationships xmlns="http://schemas.openxmlformats.org/package/2006/relationships"><Relationship Id="rId1" Target="../media/image5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2.xml" Type="http://schemas.openxmlformats.org/officeDocument/2006/relationships/notesSlide"/></Relationships>
</file>

<file path=ppt/slides/_rels/slide53.xml.rels><?xml version="1.0" encoding="UTF-8" standalone="yes"?>
<Relationships xmlns="http://schemas.openxmlformats.org/package/2006/relationships"><Relationship Id="rId1" Target="../media/image5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3.xml" Type="http://schemas.openxmlformats.org/officeDocument/2006/relationships/notesSlide"/></Relationships>
</file>

<file path=ppt/slides/_rels/slide54.xml.rels><?xml version="1.0" encoding="UTF-8" standalone="yes"?>
<Relationships xmlns="http://schemas.openxmlformats.org/package/2006/relationships"><Relationship Id="rId1" Target="../media/image5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4.xml" Type="http://schemas.openxmlformats.org/officeDocument/2006/relationships/notesSlide"/></Relationships>
</file>

<file path=ppt/slides/_rels/slide55.xml.rels><?xml version="1.0" encoding="UTF-8" standalone="yes"?>
<Relationships xmlns="http://schemas.openxmlformats.org/package/2006/relationships"><Relationship Id="rId1" Target="../media/image5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5.xml" Type="http://schemas.openxmlformats.org/officeDocument/2006/relationships/notesSlide"/></Relationships>
</file>

<file path=ppt/slides/_rels/slide56.xml.rels><?xml version="1.0" encoding="UTF-8" standalone="yes"?>
<Relationships xmlns="http://schemas.openxmlformats.org/package/2006/relationships"><Relationship Id="rId1" Target="../media/image5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6.xml" Type="http://schemas.openxmlformats.org/officeDocument/2006/relationships/notesSlide"/></Relationships>
</file>

<file path=ppt/slides/_rels/slide57.xml.rels><?xml version="1.0" encoding="UTF-8" standalone="yes"?>
<Relationships xmlns="http://schemas.openxmlformats.org/package/2006/relationships"><Relationship Id="rId1" Target="../media/image5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7.xml" Type="http://schemas.openxmlformats.org/officeDocument/2006/relationships/notesSlide"/></Relationships>
</file>

<file path=ppt/slides/_rels/slide58.xml.rels><?xml version="1.0" encoding="UTF-8" standalone="yes"?>
<Relationships xmlns="http://schemas.openxmlformats.org/package/2006/relationships"><Relationship Id="rId1" Target="../media/image5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8.xml" Type="http://schemas.openxmlformats.org/officeDocument/2006/relationships/notesSlide"/></Relationships>
</file>

<file path=ppt/slides/_rels/slide59.xml.rels><?xml version="1.0" encoding="UTF-8" standalone="yes"?>
<Relationships xmlns="http://schemas.openxmlformats.org/package/2006/relationships"><Relationship Id="rId1" Target="../media/image5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9.xml" Type="http://schemas.openxmlformats.org/officeDocument/2006/relationships/notesSlide"/></Relationships>
</file>

<file path=ppt/slides/_rels/slide6.xml.rels><?xml version="1.0" encoding="UTF-8" standalone="yes"?>
<Relationships xmlns="http://schemas.openxmlformats.org/package/2006/relationships"><Relationship Id="rId1" Target="../media/image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.xml" Type="http://schemas.openxmlformats.org/officeDocument/2006/relationships/notesSlide"/></Relationships>
</file>

<file path=ppt/slides/_rels/slide60.xml.rels><?xml version="1.0" encoding="UTF-8" standalone="yes"?>
<Relationships xmlns="http://schemas.openxmlformats.org/package/2006/relationships"><Relationship Id="rId1" Target="../media/image6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0.xml" Type="http://schemas.openxmlformats.org/officeDocument/2006/relationships/notesSlide"/></Relationships>
</file>

<file path=ppt/slides/_rels/slide61.xml.rels><?xml version="1.0" encoding="UTF-8" standalone="yes"?>
<Relationships xmlns="http://schemas.openxmlformats.org/package/2006/relationships"><Relationship Id="rId1" Target="../media/image6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1.xml" Type="http://schemas.openxmlformats.org/officeDocument/2006/relationships/notesSlide"/></Relationships>
</file>

<file path=ppt/slides/_rels/slide62.xml.rels><?xml version="1.0" encoding="UTF-8" standalone="yes"?>
<Relationships xmlns="http://schemas.openxmlformats.org/package/2006/relationships"><Relationship Id="rId1" Target="../media/image6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2.xml" Type="http://schemas.openxmlformats.org/officeDocument/2006/relationships/notesSlide"/></Relationships>
</file>

<file path=ppt/slides/_rels/slide63.xml.rels><?xml version="1.0" encoding="UTF-8" standalone="yes"?>
<Relationships xmlns="http://schemas.openxmlformats.org/package/2006/relationships"><Relationship Id="rId1" Target="../media/image6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3.xml" Type="http://schemas.openxmlformats.org/officeDocument/2006/relationships/notesSlide"/></Relationships>
</file>

<file path=ppt/slides/_rels/slide64.xml.rels><?xml version="1.0" encoding="UTF-8" standalone="yes"?>
<Relationships xmlns="http://schemas.openxmlformats.org/package/2006/relationships"><Relationship Id="rId1" Target="../media/image6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4.xml" Type="http://schemas.openxmlformats.org/officeDocument/2006/relationships/notesSlide"/></Relationships>
</file>

<file path=ppt/slides/_rels/slide65.xml.rels><?xml version="1.0" encoding="UTF-8" standalone="yes"?>
<Relationships xmlns="http://schemas.openxmlformats.org/package/2006/relationships"><Relationship Id="rId1" Target="../media/image6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5.xml" Type="http://schemas.openxmlformats.org/officeDocument/2006/relationships/notesSlide"/></Relationships>
</file>

<file path=ppt/slides/_rels/slide66.xml.rels><?xml version="1.0" encoding="UTF-8" standalone="yes"?>
<Relationships xmlns="http://schemas.openxmlformats.org/package/2006/relationships"><Relationship Id="rId1" Target="../media/image6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6.xml" Type="http://schemas.openxmlformats.org/officeDocument/2006/relationships/notesSlide"/></Relationships>
</file>

<file path=ppt/slides/_rels/slide67.xml.rels><?xml version="1.0" encoding="UTF-8" standalone="yes"?>
<Relationships xmlns="http://schemas.openxmlformats.org/package/2006/relationships"><Relationship Id="rId1" Target="../media/image6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7.xml" Type="http://schemas.openxmlformats.org/officeDocument/2006/relationships/notesSlide"/></Relationships>
</file>

<file path=ppt/slides/_rels/slide68.xml.rels><?xml version="1.0" encoding="UTF-8" standalone="yes"?>
<Relationships xmlns="http://schemas.openxmlformats.org/package/2006/relationships"><Relationship Id="rId1" Target="../media/image6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8.xml" Type="http://schemas.openxmlformats.org/officeDocument/2006/relationships/notesSlide"/></Relationships>
</file>

<file path=ppt/slides/_rels/slide69.xml.rels><?xml version="1.0" encoding="UTF-8" standalone="yes"?>
<Relationships xmlns="http://schemas.openxmlformats.org/package/2006/relationships"><Relationship Id="rId1" Target="../media/image6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9.xml" Type="http://schemas.openxmlformats.org/officeDocument/2006/relationships/notesSlide"/></Relationships>
</file>

<file path=ppt/slides/_rels/slide7.xml.rels><?xml version="1.0" encoding="UTF-8" standalone="yes"?>
<Relationships xmlns="http://schemas.openxmlformats.org/package/2006/relationships"><Relationship Id="rId1" Target="../media/image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.xml" Type="http://schemas.openxmlformats.org/officeDocument/2006/relationships/notesSlide"/></Relationships>
</file>

<file path=ppt/slides/_rels/slide70.xml.rels><?xml version="1.0" encoding="UTF-8" standalone="yes"?>
<Relationships xmlns="http://schemas.openxmlformats.org/package/2006/relationships"><Relationship Id="rId1" Target="../media/image7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0.xml" Type="http://schemas.openxmlformats.org/officeDocument/2006/relationships/notesSlide"/></Relationships>
</file>

<file path=ppt/slides/_rels/slide71.xml.rels><?xml version="1.0" encoding="UTF-8" standalone="yes"?>
<Relationships xmlns="http://schemas.openxmlformats.org/package/2006/relationships"><Relationship Id="rId1" Target="../media/image7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1.xml" Type="http://schemas.openxmlformats.org/officeDocument/2006/relationships/notesSlide"/></Relationships>
</file>

<file path=ppt/slides/_rels/slide72.xml.rels><?xml version="1.0" encoding="UTF-8" standalone="yes"?>
<Relationships xmlns="http://schemas.openxmlformats.org/package/2006/relationships"><Relationship Id="rId1" Target="../media/image7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2.xml" Type="http://schemas.openxmlformats.org/officeDocument/2006/relationships/notesSlide"/></Relationships>
</file>

<file path=ppt/slides/_rels/slide73.xml.rels><?xml version="1.0" encoding="UTF-8" standalone="yes"?>
<Relationships xmlns="http://schemas.openxmlformats.org/package/2006/relationships"><Relationship Id="rId1" Target="../media/image7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3.xml" Type="http://schemas.openxmlformats.org/officeDocument/2006/relationships/notesSlide"/></Relationships>
</file>

<file path=ppt/slides/_rels/slide74.xml.rels><?xml version="1.0" encoding="UTF-8" standalone="yes"?>
<Relationships xmlns="http://schemas.openxmlformats.org/package/2006/relationships"><Relationship Id="rId1" Target="../media/image7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4.xml" Type="http://schemas.openxmlformats.org/officeDocument/2006/relationships/notesSlide"/></Relationships>
</file>

<file path=ppt/slides/_rels/slide75.xml.rels><?xml version="1.0" encoding="UTF-8" standalone="yes"?>
<Relationships xmlns="http://schemas.openxmlformats.org/package/2006/relationships"><Relationship Id="rId1" Target="../media/image7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5.xml" Type="http://schemas.openxmlformats.org/officeDocument/2006/relationships/notesSlide"/></Relationships>
</file>

<file path=ppt/slides/_rels/slide76.xml.rels><?xml version="1.0" encoding="UTF-8" standalone="yes"?>
<Relationships xmlns="http://schemas.openxmlformats.org/package/2006/relationships"><Relationship Id="rId1" Target="../media/image7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6.xml" Type="http://schemas.openxmlformats.org/officeDocument/2006/relationships/notesSlide"/></Relationships>
</file>

<file path=ppt/slides/_rels/slide77.xml.rels><?xml version="1.0" encoding="UTF-8" standalone="yes"?>
<Relationships xmlns="http://schemas.openxmlformats.org/package/2006/relationships"><Relationship Id="rId1" Target="../media/image7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7.xml" Type="http://schemas.openxmlformats.org/officeDocument/2006/relationships/notesSlide"/></Relationships>
</file>

<file path=ppt/slides/_rels/slide78.xml.rels><?xml version="1.0" encoding="UTF-8" standalone="yes"?>
<Relationships xmlns="http://schemas.openxmlformats.org/package/2006/relationships"><Relationship Id="rId1" Target="../media/image7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8.xml" Type="http://schemas.openxmlformats.org/officeDocument/2006/relationships/notesSlide"/></Relationships>
</file>

<file path=ppt/slides/_rels/slide79.xml.rels><?xml version="1.0" encoding="UTF-8" standalone="yes"?>
<Relationships xmlns="http://schemas.openxmlformats.org/package/2006/relationships"><Relationship Id="rId1" Target="../media/image7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9.xml" Type="http://schemas.openxmlformats.org/officeDocument/2006/relationships/notesSlide"/></Relationships>
</file>

<file path=ppt/slides/_rels/slide8.xml.rels><?xml version="1.0" encoding="UTF-8" standalone="yes"?>
<Relationships xmlns="http://schemas.openxmlformats.org/package/2006/relationships"><Relationship Id="rId1" Target="../media/image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.xml" Type="http://schemas.openxmlformats.org/officeDocument/2006/relationships/notesSlide"/></Relationships>
</file>

<file path=ppt/slides/_rels/slide80.xml.rels><?xml version="1.0" encoding="UTF-8" standalone="yes"?>
<Relationships xmlns="http://schemas.openxmlformats.org/package/2006/relationships"><Relationship Id="rId1" Target="../media/image8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0.xml" Type="http://schemas.openxmlformats.org/officeDocument/2006/relationships/notesSlide"/></Relationships>
</file>

<file path=ppt/slides/_rels/slide81.xml.rels><?xml version="1.0" encoding="UTF-8" standalone="yes"?>
<Relationships xmlns="http://schemas.openxmlformats.org/package/2006/relationships"><Relationship Id="rId1" Target="../media/image8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1.xml" Type="http://schemas.openxmlformats.org/officeDocument/2006/relationships/notesSlide"/></Relationships>
</file>

<file path=ppt/slides/_rels/slide82.xml.rels><?xml version="1.0" encoding="UTF-8" standalone="yes"?>
<Relationships xmlns="http://schemas.openxmlformats.org/package/2006/relationships"><Relationship Id="rId1" Target="../media/image8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2.xml" Type="http://schemas.openxmlformats.org/officeDocument/2006/relationships/notesSlide"/></Relationships>
</file>

<file path=ppt/slides/_rels/slide83.xml.rels><?xml version="1.0" encoding="UTF-8" standalone="yes"?>
<Relationships xmlns="http://schemas.openxmlformats.org/package/2006/relationships"><Relationship Id="rId1" Target="../media/image8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3.xml" Type="http://schemas.openxmlformats.org/officeDocument/2006/relationships/notesSlide"/></Relationships>
</file>

<file path=ppt/slides/_rels/slide84.xml.rels><?xml version="1.0" encoding="UTF-8" standalone="yes"?>
<Relationships xmlns="http://schemas.openxmlformats.org/package/2006/relationships"><Relationship Id="rId1" Target="../media/image8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4.xml" Type="http://schemas.openxmlformats.org/officeDocument/2006/relationships/notesSlide"/></Relationships>
</file>

<file path=ppt/slides/_rels/slide85.xml.rels><?xml version="1.0" encoding="UTF-8" standalone="yes"?>
<Relationships xmlns="http://schemas.openxmlformats.org/package/2006/relationships"><Relationship Id="rId1" Target="../media/image8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5.xml" Type="http://schemas.openxmlformats.org/officeDocument/2006/relationships/notesSlide"/></Relationships>
</file>

<file path=ppt/slides/_rels/slide86.xml.rels><?xml version="1.0" encoding="UTF-8" standalone="yes"?>
<Relationships xmlns="http://schemas.openxmlformats.org/package/2006/relationships"><Relationship Id="rId1" Target="../media/image8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6.xml" Type="http://schemas.openxmlformats.org/officeDocument/2006/relationships/notesSlide"/></Relationships>
</file>

<file path=ppt/slides/_rels/slide87.xml.rels><?xml version="1.0" encoding="UTF-8" standalone="yes"?>
<Relationships xmlns="http://schemas.openxmlformats.org/package/2006/relationships"><Relationship Id="rId1" Target="../media/image8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7.xml" Type="http://schemas.openxmlformats.org/officeDocument/2006/relationships/notesSlide"/></Relationships>
</file>

<file path=ppt/slides/_rels/slide88.xml.rels><?xml version="1.0" encoding="UTF-8" standalone="yes"?>
<Relationships xmlns="http://schemas.openxmlformats.org/package/2006/relationships"><Relationship Id="rId1" Target="../media/image8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8.xml" Type="http://schemas.openxmlformats.org/officeDocument/2006/relationships/notesSlide"/></Relationships>
</file>

<file path=ppt/slides/_rels/slide89.xml.rels><?xml version="1.0" encoding="UTF-8" standalone="yes"?>
<Relationships xmlns="http://schemas.openxmlformats.org/package/2006/relationships"><Relationship Id="rId1" Target="../media/image8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9.xml" Type="http://schemas.openxmlformats.org/officeDocument/2006/relationships/notesSlide"/></Relationships>
</file>

<file path=ppt/slides/_rels/slide9.xml.rels><?xml version="1.0" encoding="UTF-8" standalone="yes"?>
<Relationships xmlns="http://schemas.openxmlformats.org/package/2006/relationships"><Relationship Id="rId1" Target="../media/image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.xml" Type="http://schemas.openxmlformats.org/officeDocument/2006/relationships/notesSlide"/></Relationships>
</file>

<file path=ppt/slides/_rels/slide90.xml.rels><?xml version="1.0" encoding="UTF-8" standalone="yes"?>
<Relationships xmlns="http://schemas.openxmlformats.org/package/2006/relationships"><Relationship Id="rId1" Target="../media/image9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0.xml" Type="http://schemas.openxmlformats.org/officeDocument/2006/relationships/notesSlide"/></Relationships>
</file>

<file path=ppt/slides/_rels/slide91.xml.rels><?xml version="1.0" encoding="UTF-8" standalone="yes"?>
<Relationships xmlns="http://schemas.openxmlformats.org/package/2006/relationships"><Relationship Id="rId1" Target="../media/image9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1.xml" Type="http://schemas.openxmlformats.org/officeDocument/2006/relationships/notesSlide"/></Relationships>
</file>

<file path=ppt/slides/_rels/slide92.xml.rels><?xml version="1.0" encoding="UTF-8" standalone="yes"?>
<Relationships xmlns="http://schemas.openxmlformats.org/package/2006/relationships"><Relationship Id="rId1" Target="../media/image9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2.xml" Type="http://schemas.openxmlformats.org/officeDocument/2006/relationships/notesSlide"/></Relationships>
</file>

<file path=ppt/slides/_rels/slide93.xml.rels><?xml version="1.0" encoding="UTF-8" standalone="yes"?>
<Relationships xmlns="http://schemas.openxmlformats.org/package/2006/relationships"><Relationship Id="rId1" Target="../media/image9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3.xml" Type="http://schemas.openxmlformats.org/officeDocument/2006/relationships/notesSlide"/></Relationships>
</file>

<file path=ppt/slides/_rels/slide94.xml.rels><?xml version="1.0" encoding="UTF-8" standalone="yes"?>
<Relationships xmlns="http://schemas.openxmlformats.org/package/2006/relationships"><Relationship Id="rId1" Target="../media/image9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4.xml" Type="http://schemas.openxmlformats.org/officeDocument/2006/relationships/notesSlide"/></Relationships>
</file>

<file path=ppt/slides/_rels/slide95.xml.rels><?xml version="1.0" encoding="UTF-8" standalone="yes"?>
<Relationships xmlns="http://schemas.openxmlformats.org/package/2006/relationships"><Relationship Id="rId1" Target="../media/image9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5.xml" Type="http://schemas.openxmlformats.org/officeDocument/2006/relationships/notesSlide"/></Relationships>
</file>

<file path=ppt/slides/_rels/slide96.xml.rels><?xml version="1.0" encoding="UTF-8" standalone="yes"?>
<Relationships xmlns="http://schemas.openxmlformats.org/package/2006/relationships"><Relationship Id="rId1" Target="../media/image9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6.xml" Type="http://schemas.openxmlformats.org/officeDocument/2006/relationships/notesSlide"/></Relationships>
</file>

<file path=ppt/slides/_rels/slide97.xml.rels><?xml version="1.0" encoding="UTF-8" standalone="yes"?>
<Relationships xmlns="http://schemas.openxmlformats.org/package/2006/relationships"><Relationship Id="rId1" Target="../media/image9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7.xml" Type="http://schemas.openxmlformats.org/officeDocument/2006/relationships/notesSlide"/></Relationships>
</file>

<file path=ppt/slides/_rels/slide98.xml.rels><?xml version="1.0" encoding="UTF-8" standalone="yes"?>
<Relationships xmlns="http://schemas.openxmlformats.org/package/2006/relationships"><Relationship Id="rId1" Target="../media/image9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8.xml" Type="http://schemas.openxmlformats.org/officeDocument/2006/relationships/notesSlide"/></Relationships>
</file>

<file path=ppt/slides/_rels/slide99.xml.rels><?xml version="1.0" encoding="UTF-8" standalone="yes"?>
<Relationships xmlns="http://schemas.openxmlformats.org/package/2006/relationships"><Relationship Id="rId1" Target="../media/image9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138112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126</Slides>
  <Notes>126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2021-12-02T07:52:40.193Z</dcterms:created>
  <dcterms:modified xsi:type="dcterms:W3CDTF">2021-12-02T07:52:40.193Z</dcterms:modified>
</cp:coreProperties>
</file>